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2" d="100"/>
          <a:sy n="62" d="100"/>
        </p:scale>
        <p:origin x="2496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C5C8E6-C0CA-4E6A-9E6A-7D8D6A6229C2}" type="datetimeFigureOut">
              <a:rPr lang="th-TH" smtClean="0"/>
              <a:t>01/07/65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7F8DB4-9744-4851-A1A3-C936028A44D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24745" y="683568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grpSp>
        <p:nvGrpSpPr>
          <p:cNvPr id="10" name="Group 4"/>
          <p:cNvGrpSpPr/>
          <p:nvPr/>
        </p:nvGrpSpPr>
        <p:grpSpPr>
          <a:xfrm>
            <a:off x="-7937" y="8392245"/>
            <a:ext cx="6880724" cy="767611"/>
            <a:chOff x="-46786" y="8376388"/>
            <a:chExt cx="6880724" cy="767611"/>
          </a:xfrm>
        </p:grpSpPr>
        <p:pic>
          <p:nvPicPr>
            <p:cNvPr id="11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7681" r="351"/>
            <a:stretch/>
          </p:blipFill>
          <p:spPr>
            <a:xfrm>
              <a:off x="-46786" y="8454189"/>
              <a:ext cx="6880724" cy="689810"/>
            </a:xfrm>
            <a:prstGeom prst="rect">
              <a:avLst/>
            </a:prstGeom>
          </p:spPr>
        </p:pic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-32084" y="8376388"/>
              <a:ext cx="6858000" cy="77801"/>
            </a:xfrm>
            <a:prstGeom prst="rect">
              <a:avLst/>
            </a:prstGeom>
          </p:spPr>
        </p:pic>
      </p:grpSp>
      <p:sp>
        <p:nvSpPr>
          <p:cNvPr id="13" name="Flowchart: Delay 5"/>
          <p:cNvSpPr/>
          <p:nvPr/>
        </p:nvSpPr>
        <p:spPr bwMode="auto">
          <a:xfrm rot="5400000">
            <a:off x="2592791" y="-2441124"/>
            <a:ext cx="1676407" cy="6877043"/>
          </a:xfrm>
          <a:prstGeom prst="flowChartDelay">
            <a:avLst/>
          </a:prstGeom>
          <a:solidFill>
            <a:srgbClr val="FFFF00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4" name="Flowchart: Delay 7"/>
          <p:cNvSpPr>
            <a:spLocks noChangeArrowheads="1"/>
          </p:cNvSpPr>
          <p:nvPr/>
        </p:nvSpPr>
        <p:spPr bwMode="auto">
          <a:xfrm rot="5400000">
            <a:off x="2545022" y="-2564076"/>
            <a:ext cx="1755359" cy="6900171"/>
          </a:xfrm>
          <a:prstGeom prst="flowChartDelay">
            <a:avLst/>
          </a:prstGeom>
          <a:solidFill>
            <a:srgbClr val="00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h-TH" sz="2800"/>
          </a:p>
        </p:txBody>
      </p:sp>
      <p:sp>
        <p:nvSpPr>
          <p:cNvPr id="15" name="WordArt 1727"/>
          <p:cNvSpPr>
            <a:spLocks noChangeArrowheads="1" noChangeShapeType="1" noTextEdit="1"/>
          </p:cNvSpPr>
          <p:nvPr/>
        </p:nvSpPr>
        <p:spPr bwMode="auto">
          <a:xfrm>
            <a:off x="3888111" y="20641"/>
            <a:ext cx="2928528" cy="415927"/>
          </a:xfrm>
          <a:prstGeom prst="rect">
            <a:avLst/>
          </a:prstGeom>
          <a:ln>
            <a:noFill/>
          </a:ln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n-US" sz="4000" b="1" kern="10" dirty="0">
                <a:ln w="50800"/>
                <a:solidFill>
                  <a:schemeClr val="bg1"/>
                </a:solidFill>
                <a:latin typeface="Wide Latin" pitchFamily="18" charset="0"/>
              </a:rPr>
              <a:t>Public-Health</a:t>
            </a:r>
            <a:endParaRPr lang="th-TH" sz="4000" b="1" kern="10" dirty="0">
              <a:ln w="50800"/>
              <a:solidFill>
                <a:schemeClr val="bg1"/>
              </a:solidFill>
              <a:latin typeface="Wide Latin" pitchFamily="18" charset="0"/>
            </a:endParaRPr>
          </a:p>
        </p:txBody>
      </p:sp>
      <p:sp>
        <p:nvSpPr>
          <p:cNvPr id="16" name="WordArt 1728"/>
          <p:cNvSpPr>
            <a:spLocks noChangeArrowheads="1" noChangeShapeType="1" noTextEdit="1"/>
          </p:cNvSpPr>
          <p:nvPr/>
        </p:nvSpPr>
        <p:spPr bwMode="auto">
          <a:xfrm>
            <a:off x="5734031" y="636666"/>
            <a:ext cx="1014465" cy="254663"/>
          </a:xfrm>
          <a:prstGeom prst="rect">
            <a:avLst/>
          </a:prstGeom>
          <a:ln>
            <a:solidFill>
              <a:srgbClr val="009900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n-US" sz="4000" b="1" kern="10" dirty="0">
                <a:ln w="50800"/>
                <a:solidFill>
                  <a:schemeClr val="bg1">
                    <a:shade val="50000"/>
                  </a:schemeClr>
                </a:solidFill>
                <a:latin typeface="Comic Sans MS"/>
              </a:rPr>
              <a:t> </a:t>
            </a:r>
            <a:r>
              <a:rPr lang="en-US" sz="4000" b="1" kern="10" dirty="0">
                <a:ln w="50800"/>
                <a:solidFill>
                  <a:schemeClr val="bg1">
                    <a:shade val="50000"/>
                  </a:schemeClr>
                </a:solidFill>
                <a:latin typeface="Wide Latin" pitchFamily="18" charset="0"/>
              </a:rPr>
              <a:t>NEWS</a:t>
            </a:r>
            <a:endParaRPr lang="th-TH" sz="4000" b="1" kern="10" dirty="0">
              <a:ln w="50800"/>
              <a:solidFill>
                <a:schemeClr val="bg1">
                  <a:shade val="50000"/>
                </a:schemeClr>
              </a:solidFill>
              <a:latin typeface="Wide Latin" pitchFamily="18" charset="0"/>
            </a:endParaRPr>
          </a:p>
        </p:txBody>
      </p:sp>
      <p:sp>
        <p:nvSpPr>
          <p:cNvPr id="17" name="WordArt 1730"/>
          <p:cNvSpPr>
            <a:spLocks noChangeArrowheads="1" noChangeShapeType="1" noTextEdit="1"/>
          </p:cNvSpPr>
          <p:nvPr/>
        </p:nvSpPr>
        <p:spPr bwMode="auto">
          <a:xfrm>
            <a:off x="4273098" y="620199"/>
            <a:ext cx="1295400" cy="274155"/>
          </a:xfrm>
          <a:prstGeom prst="rect">
            <a:avLst/>
          </a:prstGeom>
          <a:ln>
            <a:solidFill>
              <a:srgbClr val="009900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n-US" sz="4000" b="1" kern="10" dirty="0">
                <a:ln w="50800"/>
                <a:solidFill>
                  <a:schemeClr val="bg1">
                    <a:shade val="50000"/>
                  </a:schemeClr>
                </a:solidFill>
                <a:latin typeface="Wide Latin" pitchFamily="18" charset="0"/>
              </a:rPr>
              <a:t>&amp; ENVI</a:t>
            </a:r>
            <a:endParaRPr lang="th-TH" sz="4000" b="1" kern="10" dirty="0">
              <a:ln w="50800"/>
              <a:solidFill>
                <a:schemeClr val="bg1">
                  <a:shade val="50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18" name="Group 25"/>
          <p:cNvGrpSpPr>
            <a:grpSpLocks/>
          </p:cNvGrpSpPr>
          <p:nvPr/>
        </p:nvGrpSpPr>
        <p:grpSpPr bwMode="auto">
          <a:xfrm>
            <a:off x="-7937" y="-185738"/>
            <a:ext cx="1617663" cy="1417639"/>
            <a:chOff x="9389140" y="776536"/>
            <a:chExt cx="1617325" cy="14163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Oval 11"/>
            <p:cNvSpPr/>
            <p:nvPr/>
          </p:nvSpPr>
          <p:spPr bwMode="auto">
            <a:xfrm>
              <a:off x="9389140" y="970654"/>
              <a:ext cx="1617325" cy="12222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>
                <a:defRPr/>
              </a:pPr>
              <a:endParaRPr lang="th-TH" u="sng" dirty="0"/>
            </a:p>
          </p:txBody>
        </p:sp>
        <p:sp>
          <p:nvSpPr>
            <p:cNvPr id="20" name="Rectangle 12"/>
            <p:cNvSpPr/>
            <p:nvPr/>
          </p:nvSpPr>
          <p:spPr>
            <a:xfrm>
              <a:off x="9524547" y="776536"/>
              <a:ext cx="1421887" cy="1322262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defRPr/>
              </a:pPr>
              <a:r>
                <a:rPr lang="th-TH" sz="8000" b="1" u="sng" dirty="0">
                  <a:ln w="50800"/>
                  <a:solidFill>
                    <a:schemeClr val="bg1">
                      <a:lumMod val="50000"/>
                    </a:schemeClr>
                  </a:solidFill>
                  <a:latin typeface="Comic Sans MS" pitchFamily="66" charset="0"/>
                </a:rPr>
                <a:t>ข่าว</a:t>
              </a:r>
              <a:endParaRPr lang="en-US" sz="8000" b="1" u="sng" dirty="0">
                <a:ln w="50800"/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</p:grpSp>
      <p:sp>
        <p:nvSpPr>
          <p:cNvPr id="21" name="Rectangle 13"/>
          <p:cNvSpPr/>
          <p:nvPr/>
        </p:nvSpPr>
        <p:spPr bwMode="auto">
          <a:xfrm>
            <a:off x="1521389" y="954869"/>
            <a:ext cx="3659977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prst="angle"/>
          </a:sp3d>
        </p:spPr>
        <p:txBody>
          <a:bodyPr wrap="none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th-TH" sz="3600" b="1" dirty="0">
                <a:ln w="50800"/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ประการเทศบาลตำบลสังคม</a:t>
            </a:r>
          </a:p>
        </p:txBody>
      </p:sp>
      <p:grpSp>
        <p:nvGrpSpPr>
          <p:cNvPr id="22" name="Group 29"/>
          <p:cNvGrpSpPr>
            <a:grpSpLocks/>
          </p:cNvGrpSpPr>
          <p:nvPr/>
        </p:nvGrpSpPr>
        <p:grpSpPr bwMode="auto">
          <a:xfrm>
            <a:off x="1720850" y="319088"/>
            <a:ext cx="769938" cy="487363"/>
            <a:chOff x="9954087" y="3499746"/>
            <a:chExt cx="769753" cy="4874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Striped Right Arrow 15"/>
            <p:cNvSpPr/>
            <p:nvPr/>
          </p:nvSpPr>
          <p:spPr bwMode="auto">
            <a:xfrm>
              <a:off x="10216608" y="3533775"/>
              <a:ext cx="507232" cy="453378"/>
            </a:xfrm>
            <a:prstGeom prst="stripedRigh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4" name="Striped Right Arrow 16"/>
            <p:cNvSpPr/>
            <p:nvPr/>
          </p:nvSpPr>
          <p:spPr bwMode="auto">
            <a:xfrm>
              <a:off x="10091328" y="3533774"/>
              <a:ext cx="507232" cy="450603"/>
            </a:xfrm>
            <a:prstGeom prst="stripedRigh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5" name="Striped Right Arrow 17"/>
            <p:cNvSpPr/>
            <p:nvPr/>
          </p:nvSpPr>
          <p:spPr bwMode="auto">
            <a:xfrm>
              <a:off x="9954087" y="3499746"/>
              <a:ext cx="507232" cy="484632"/>
            </a:xfrm>
            <a:prstGeom prst="stripedRigh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</p:grpSp>
      <p:sp>
        <p:nvSpPr>
          <p:cNvPr id="26" name="Flowchart: Alternate Process 19"/>
          <p:cNvSpPr/>
          <p:nvPr/>
        </p:nvSpPr>
        <p:spPr bwMode="auto">
          <a:xfrm>
            <a:off x="1192213" y="1"/>
            <a:ext cx="2647950" cy="46039"/>
          </a:xfrm>
          <a:prstGeom prst="flowChartAlternateProcess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7" name="Rectangle 20"/>
          <p:cNvSpPr/>
          <p:nvPr/>
        </p:nvSpPr>
        <p:spPr bwMode="auto">
          <a:xfrm>
            <a:off x="1454139" y="-100013"/>
            <a:ext cx="53395" cy="31574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8" name="Oval 21"/>
          <p:cNvSpPr/>
          <p:nvPr/>
        </p:nvSpPr>
        <p:spPr bwMode="auto">
          <a:xfrm>
            <a:off x="5768401" y="903904"/>
            <a:ext cx="1048239" cy="1044115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9" name="Rectangle 22"/>
          <p:cNvSpPr/>
          <p:nvPr/>
        </p:nvSpPr>
        <p:spPr bwMode="auto">
          <a:xfrm>
            <a:off x="135903" y="8521437"/>
            <a:ext cx="238558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prst="angle"/>
          </a:sp3d>
        </p:spPr>
        <p:txBody>
          <a:bodyPr wrap="none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th-TH" sz="1800" b="1" i="1" dirty="0">
                <a:ln w="50800"/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กองสาธารณสุขและสิ่งแวดล้อม</a:t>
            </a:r>
            <a:endParaRPr lang="en-US" sz="1800" b="1" i="1" dirty="0">
              <a:ln w="50800"/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0" name="Rectangle 23"/>
          <p:cNvSpPr/>
          <p:nvPr/>
        </p:nvSpPr>
        <p:spPr bwMode="auto">
          <a:xfrm>
            <a:off x="99271" y="8829072"/>
            <a:ext cx="377859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 prst="angle"/>
          </a:sp3d>
        </p:spPr>
        <p:txBody>
          <a:bodyPr wrap="none">
            <a:sp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th-TH" sz="1800" b="1" i="1" dirty="0">
                <a:ln w="50800"/>
                <a:solidFill>
                  <a:schemeClr val="bg1"/>
                </a:solidFill>
                <a:latin typeface="TH Niramit AS" pitchFamily="2" charset="-34"/>
                <a:cs typeface="TH Niramit AS" pitchFamily="2" charset="-34"/>
              </a:rPr>
              <a:t>เทศบาลตำบลสังคม อำเภอสังคม  จังหวัดหนองคาย</a:t>
            </a:r>
            <a:endParaRPr lang="en-US" sz="1800" b="1" i="1" dirty="0">
              <a:ln w="50800"/>
              <a:solidFill>
                <a:schemeClr val="bg1"/>
              </a:solidFill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31" name="สี่เหลี่ยมผืนผ้า 5"/>
          <p:cNvSpPr>
            <a:spLocks noChangeArrowheads="1"/>
          </p:cNvSpPr>
          <p:nvPr/>
        </p:nvSpPr>
        <p:spPr bwMode="auto">
          <a:xfrm>
            <a:off x="497577" y="5853228"/>
            <a:ext cx="3228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 b="1" dirty="0">
              <a:solidFill>
                <a:srgbClr val="009900"/>
              </a:solidFill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38303" y="8797170"/>
            <a:ext cx="257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IT๙" pitchFamily="2" charset="-34"/>
                <a:cs typeface="TH NiramitIT๙" pitchFamily="2" charset="-34"/>
              </a:rPr>
              <a:t>ฉบับวันที่ 1 กรกฎาคม 2565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8636" y="1875369"/>
            <a:ext cx="4168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000" b="1" u="sng" dirty="0">
                <a:solidFill>
                  <a:schemeClr val="accent6"/>
                </a:solidFill>
                <a:latin typeface="TH NiramitIT๙" pitchFamily="2" charset="-34"/>
                <a:cs typeface="TH NiramitIT๙" pitchFamily="2" charset="-34"/>
              </a:rPr>
              <a:t>กองสาธารณสุขและสิ่งแวดล้อมเทศบาลตำบลสังคม</a:t>
            </a:r>
          </a:p>
        </p:txBody>
      </p:sp>
      <p:pic>
        <p:nvPicPr>
          <p:cNvPr id="40" name="รูปภาพ 39">
            <a:extLst>
              <a:ext uri="{FF2B5EF4-FFF2-40B4-BE49-F238E27FC236}">
                <a16:creationId xmlns:a16="http://schemas.microsoft.com/office/drawing/2014/main" id="{CA319089-3F66-5121-48CA-FDAE9A3B20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22" y="2262473"/>
            <a:ext cx="6053755" cy="605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506311"/>
      </p:ext>
    </p:extLst>
  </p:cSld>
  <p:clrMapOvr>
    <a:masterClrMapping/>
  </p:clrMapOvr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1301</TotalTime>
  <Words>33</Words>
  <Application>Microsoft Office PowerPoint</Application>
  <PresentationFormat>นำเสนอทางหน้าจอ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Comic Sans MS</vt:lpstr>
      <vt:lpstr>Georgia</vt:lpstr>
      <vt:lpstr>TH Niramit AS</vt:lpstr>
      <vt:lpstr>TH NiramitIT๙</vt:lpstr>
      <vt:lpstr>TH SarabunPSK</vt:lpstr>
      <vt:lpstr>Trebuchet MS</vt:lpstr>
      <vt:lpstr>Wide Latin</vt:lpstr>
      <vt:lpstr>สลิปสตรีม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KD</cp:lastModifiedBy>
  <cp:revision>42</cp:revision>
  <dcterms:created xsi:type="dcterms:W3CDTF">2022-04-08T07:02:29Z</dcterms:created>
  <dcterms:modified xsi:type="dcterms:W3CDTF">2022-07-01T08:19:05Z</dcterms:modified>
</cp:coreProperties>
</file>